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08A0"/>
    <a:srgbClr val="101825"/>
    <a:srgbClr val="736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F5F81-79C2-F445-A3A1-0CB27718F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C8FCE8-C149-B347-B11D-D85732216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6FA9B3-55F2-F748-BCA4-7AECD83F4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132C2-ADC1-1846-9B61-A79A20C1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771926-3431-124F-BC6A-9AC7534AC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40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B5B22-4820-DE46-BF03-9712A57C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CFBD0C2-4DA3-8C41-ADED-82273A9E5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B43DE0-A3A3-7542-9BBD-E1B19277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315355-7CE3-FB4B-BC0B-3E137444E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89D2B-72F2-F84F-9021-68838A2D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22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7B1A6CA-3FF7-484D-8B9B-A42148853A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641820-396B-D046-81C2-FA0DF8745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41D79-5ECF-B845-8F44-7D93B7C42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B06243-EF03-424B-A6EB-A5BFE9F1B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E8B21E-E73F-3C44-B0EE-227599A28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44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9D5BE-05D0-234B-8CFE-30591ACDC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E4EDDB-4AA5-1245-8A22-3E951391A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1C9E6E-A27F-2C40-9081-D94B188A7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1E5D2B-8E06-734C-81FC-E8BB09F4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EF853C-3316-D740-AB0B-6ACBC6E9B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23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6379F5-A5EA-E64E-84A5-CA6CF5997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79D9AF-BF1B-D349-915D-C3BFB90B9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AB61A4-69D4-AB4A-9E2F-EBD6C942B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7628D4-879A-D84E-8C4D-2F81A240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4FAE43-20FD-7B43-A61B-40D84D857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09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6F6AE-DF89-BE40-AE8C-0B4C0A84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24ED0F-95C7-3841-B525-543C9EA73C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18E0AD-22FE-674C-B22C-010080A4E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E77BE8-9E79-9942-9A55-36565D55F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722D41-CFC5-DB46-AF8A-7855CF7F6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7C1ECA-8C58-E848-9C32-B323283A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88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9B517-3AAA-8444-BEB0-755137967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27F83D-D6BD-ED46-918A-DBDBF2B3D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20A27E-AF23-7647-8948-57125D4E5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3BFC39F-36AE-5048-A3C5-25672F2139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44875BA-1710-0549-A981-5CF6299F2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BA163FE-9354-874F-98F9-65E3E2AB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250C155-0952-8241-B797-F7D41E692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722282D-9E8D-7643-8235-EA5A5BCC0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12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5F1BE-6764-1D48-ABB2-3B96320A4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788AAD-664C-414B-867D-4984080DB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D27A60-F9E2-E749-82DA-166E5EC81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3CA9D2-29C2-C644-A4AF-CBE366B7B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9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C5BCD25-3AAF-284A-8F65-8814A0573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B5140A-D920-C940-8AC5-50B789102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E3B4BDE-C7AF-7545-8085-B17CC8847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697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72CA00-E6AC-864E-920E-1718AAE1E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12B4DE-A7D4-4346-BE10-991EEE49A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91AF46-CB48-A442-944C-030E646BC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BEB0D7-66F8-E641-AD65-B9604D88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8FE6D2-CAD1-6F42-BD3A-64CF8711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5211F-7C9E-154B-86C6-3CFBC147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45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E1600-B9DF-3B4E-9615-3E33D0E8B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D9E561-EE1E-5A4D-90AA-54D60BE46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D01B9E8-3260-FB40-AB24-48556C94F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EF2540-04D2-EB40-9AB1-174892C8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F35FA9-E55A-D745-99A3-0EA460817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7E7E6C-5064-A948-929B-E0BF35B8C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38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5F485D-5C49-AE4E-B73F-A8FAF8167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1BA1ED-0D9D-C94E-811A-53091CAC2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E3B1FF-5B67-1748-AA43-9BFF43758D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2F9D8B-4E7E-7443-B98D-2440551F3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701CD0-A635-E343-8A83-A99F06DE2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45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686F8D4-0815-9A4B-AD22-F4B208D2A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45" t="41096" r="17976" b="42283"/>
          <a:stretch/>
        </p:blipFill>
        <p:spPr>
          <a:xfrm>
            <a:off x="325676" y="0"/>
            <a:ext cx="4346532" cy="113986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842FAFF-7FC0-764E-ACE6-1BB58EBBA0E7}"/>
              </a:ext>
            </a:extLst>
          </p:cNvPr>
          <p:cNvSpPr txBox="1"/>
          <p:nvPr/>
        </p:nvSpPr>
        <p:spPr>
          <a:xfrm>
            <a:off x="118997" y="955203"/>
            <a:ext cx="39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einfach mehr als laden</a:t>
            </a:r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A91876D2-CFCD-F04C-AB75-FBEE29F93B42}"/>
              </a:ext>
            </a:extLst>
          </p:cNvPr>
          <p:cNvCxnSpPr/>
          <p:nvPr/>
        </p:nvCxnSpPr>
        <p:spPr>
          <a:xfrm>
            <a:off x="118997" y="1603332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800A00A4-5BFA-E046-87B8-FE397D5D2866}"/>
              </a:ext>
            </a:extLst>
          </p:cNvPr>
          <p:cNvSpPr txBox="1"/>
          <p:nvPr/>
        </p:nvSpPr>
        <p:spPr>
          <a:xfrm>
            <a:off x="3951961" y="1186934"/>
            <a:ext cx="182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Lösungen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F39D821-6437-4043-8B8B-10218E77E6FF}"/>
              </a:ext>
            </a:extLst>
          </p:cNvPr>
          <p:cNvSpPr txBox="1"/>
          <p:nvPr/>
        </p:nvSpPr>
        <p:spPr>
          <a:xfrm>
            <a:off x="5626271" y="1210467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Unternehmen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B9B628D-9881-264E-B11A-B1E4A72B936F}"/>
              </a:ext>
            </a:extLst>
          </p:cNvPr>
          <p:cNvSpPr txBox="1"/>
          <p:nvPr/>
        </p:nvSpPr>
        <p:spPr>
          <a:xfrm>
            <a:off x="7718118" y="1207428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348A69-15F1-F845-B462-A16E824F6785}"/>
              </a:ext>
            </a:extLst>
          </p:cNvPr>
          <p:cNvSpPr txBox="1"/>
          <p:nvPr/>
        </p:nvSpPr>
        <p:spPr>
          <a:xfrm>
            <a:off x="10876761" y="1186934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7D66DE5-DA8B-7141-9CC1-F9EEBB05B14A}"/>
              </a:ext>
            </a:extLst>
          </p:cNvPr>
          <p:cNvSpPr txBox="1"/>
          <p:nvPr/>
        </p:nvSpPr>
        <p:spPr>
          <a:xfrm>
            <a:off x="9341280" y="1195662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Karriere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039E210-2D1F-FF4D-A433-1339C021DE70}"/>
              </a:ext>
            </a:extLst>
          </p:cNvPr>
          <p:cNvSpPr txBox="1"/>
          <p:nvPr/>
        </p:nvSpPr>
        <p:spPr>
          <a:xfrm>
            <a:off x="377345" y="1800888"/>
            <a:ext cx="65498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Bieten Sie Ihren Mietern, Mitarbeitern, Kunden, Gästen noch mehr Komfort</a:t>
            </a:r>
          </a:p>
          <a:p>
            <a:r>
              <a:rPr lang="de-DE" dirty="0">
                <a:solidFill>
                  <a:schemeClr val="bg1"/>
                </a:solidFill>
              </a:rPr>
              <a:t>Wir beraten, planen und setzen um, die Lösung die Ihr Unternehmen, Wohnpark, Tourismuseinrichtung noch attraktiver macht</a:t>
            </a:r>
          </a:p>
          <a:p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7E5CEE2-ED5D-D34B-A664-53315D9C8352}"/>
              </a:ext>
            </a:extLst>
          </p:cNvPr>
          <p:cNvSpPr txBox="1"/>
          <p:nvPr/>
        </p:nvSpPr>
        <p:spPr>
          <a:xfrm>
            <a:off x="389872" y="3796670"/>
            <a:ext cx="66967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Ob Kaufen oder Mieten, wir haben DIE Lösung für SIE!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lade-plus richtet sich mit seinem Angebot für Gewerbetreibende speziell  an: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pPr marL="285750" lvl="1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Haus- und Immobilienverwaltungen</a:t>
            </a:r>
          </a:p>
          <a:p>
            <a:pPr marL="285750" lvl="1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Dienstleistungs- und Handelsunternehmen</a:t>
            </a:r>
          </a:p>
          <a:p>
            <a:pPr marL="285750" lvl="1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Hotel und Beherbergungsbetriebe</a:t>
            </a:r>
          </a:p>
          <a:p>
            <a:pPr marL="285750" lvl="1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Parkraum- und Parkhausbetreiber</a:t>
            </a:r>
          </a:p>
          <a:p>
            <a:pPr marL="285750" lvl="1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Tourismus, Sport- und Freizeiteinrichtungen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FC9C880-7464-D24C-8CEE-93A3D27E5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604" y="1843792"/>
            <a:ext cx="4876083" cy="325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70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80035B50-48A1-6244-BC3F-D4783CB23268}"/>
              </a:ext>
            </a:extLst>
          </p:cNvPr>
          <p:cNvSpPr txBox="1"/>
          <p:nvPr/>
        </p:nvSpPr>
        <p:spPr>
          <a:xfrm>
            <a:off x="400757" y="294861"/>
            <a:ext cx="78615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Laden als Service Dienstleistung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Wenn Sie keine zusätzlichen Kosten und Aufwand mit der Errichtung von Ladepunkten möchten, dann ist unser Modell „Laden als Service Dienstleistung“ genau das richtige für SIE.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prüfen die örtlichen Gegebenheiten und erstellen eine Machbarkeitsstudie, die wir auf Wunsch auch vor Ihren Eigentümern, Entscheidern oder Geschäftsführung vorstellen.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übernehmen die notwendigen Genehmigungsverfahren und suchen nach den geeignetsten Förderungsmöglichkeiten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bieten Ihnen eine Auswahl an smarten Normal- oder Schnelllademöglichkeiten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koordinieren die Planung mit allen Gewerken und kümmern uns um die fach- und normengerechte Installation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stellen die Inbetriebnahme sicher und integrieren die Lösung in Ihre bestehende Infrastruktur, bzw. richten für Mieter, Mitarbeiter, Kunden entsprechende Nutzerkonten ein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unterstützen Sie bei der Lade-Abrechnung ODER übernehmen diese direkt mit Ihren Nutzern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sorgen uns um die notwendige Wartung und stehen Ihnen für Reparaturen jederzeit zur Verfügung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Wir helfen Ihren Nutzern wenn es einmal nicht so funktioniert wie wir es uns wünschen</a:t>
            </a: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0FD6DE7D-6FCA-F941-B1A5-605F2B0E3A78}"/>
              </a:ext>
            </a:extLst>
          </p:cNvPr>
          <p:cNvCxnSpPr/>
          <p:nvPr/>
        </p:nvCxnSpPr>
        <p:spPr>
          <a:xfrm>
            <a:off x="118997" y="5361132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CD3FA1CC-B8E8-CF47-B2F1-E2F5579D306D}"/>
              </a:ext>
            </a:extLst>
          </p:cNvPr>
          <p:cNvSpPr txBox="1"/>
          <p:nvPr/>
        </p:nvSpPr>
        <p:spPr>
          <a:xfrm>
            <a:off x="288098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©lade-plus GmbH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2D66B33-2CB4-CD47-B5EA-FB560F18AC1C}"/>
              </a:ext>
            </a:extLst>
          </p:cNvPr>
          <p:cNvSpPr txBox="1"/>
          <p:nvPr/>
        </p:nvSpPr>
        <p:spPr>
          <a:xfrm>
            <a:off x="4474397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Datenschutzerklärung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74BF9AC-3970-6D48-86AC-D703894F8FA3}"/>
              </a:ext>
            </a:extLst>
          </p:cNvPr>
          <p:cNvSpPr txBox="1"/>
          <p:nvPr/>
        </p:nvSpPr>
        <p:spPr>
          <a:xfrm>
            <a:off x="6202989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Impressum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595F57D-32B4-5A42-989E-2D4EFBB981D2}"/>
              </a:ext>
            </a:extLst>
          </p:cNvPr>
          <p:cNvSpPr txBox="1"/>
          <p:nvPr/>
        </p:nvSpPr>
        <p:spPr>
          <a:xfrm>
            <a:off x="7413029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13167F1-E4A0-8D4C-9546-D0A57F7B35E0}"/>
              </a:ext>
            </a:extLst>
          </p:cNvPr>
          <p:cNvSpPr txBox="1"/>
          <p:nvPr/>
        </p:nvSpPr>
        <p:spPr>
          <a:xfrm>
            <a:off x="9483240" y="5711850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FAQs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F84AEB9-91FC-8B4D-AAF7-3455C618CD94}"/>
              </a:ext>
            </a:extLst>
          </p:cNvPr>
          <p:cNvSpPr txBox="1"/>
          <p:nvPr/>
        </p:nvSpPr>
        <p:spPr>
          <a:xfrm>
            <a:off x="3679113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AGB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E533EDE-A2D4-9143-B99A-DA2E56C31509}"/>
              </a:ext>
            </a:extLst>
          </p:cNvPr>
          <p:cNvSpPr txBox="1"/>
          <p:nvPr/>
        </p:nvSpPr>
        <p:spPr>
          <a:xfrm>
            <a:off x="8431036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Karriere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B8035783-E346-6D4E-83F6-E2712683AA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87541" y="5644148"/>
            <a:ext cx="1289050" cy="387350"/>
          </a:xfrm>
          <a:prstGeom prst="rect">
            <a:avLst/>
          </a:prstGeom>
          <a:solidFill>
            <a:srgbClr val="101825"/>
          </a:solidFill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DA02E87-B7A4-4542-946F-491E68C81B82}"/>
              </a:ext>
            </a:extLst>
          </p:cNvPr>
          <p:cNvSpPr/>
          <p:nvPr/>
        </p:nvSpPr>
        <p:spPr>
          <a:xfrm>
            <a:off x="8533850" y="2153609"/>
            <a:ext cx="3176938" cy="766928"/>
          </a:xfrm>
          <a:prstGeom prst="ellipse">
            <a:avLst/>
          </a:prstGeom>
          <a:noFill/>
          <a:ln w="38100">
            <a:solidFill>
              <a:srgbClr val="F10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Jetzt Angebot anfordern</a:t>
            </a:r>
          </a:p>
        </p:txBody>
      </p:sp>
    </p:spTree>
    <p:extLst>
      <p:ext uri="{BB962C8B-B14F-4D97-AF65-F5344CB8AC3E}">
        <p14:creationId xmlns:p14="http://schemas.microsoft.com/office/powerpoint/2010/main" val="3719284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BC45B27A08F9438AE25AB698205EFE" ma:contentTypeVersion="8" ma:contentTypeDescription="Ein neues Dokument erstellen." ma:contentTypeScope="" ma:versionID="ff1c5c9157c471452d471cf55f067a6b">
  <xsd:schema xmlns:xsd="http://www.w3.org/2001/XMLSchema" xmlns:xs="http://www.w3.org/2001/XMLSchema" xmlns:p="http://schemas.microsoft.com/office/2006/metadata/properties" xmlns:ns2="2d911e16-5673-4f28-8cb1-55d3524f672a" targetNamespace="http://schemas.microsoft.com/office/2006/metadata/properties" ma:root="true" ma:fieldsID="4ffba74c3fdaeeec9cca5664c37ec350" ns2:_="">
    <xsd:import namespace="2d911e16-5673-4f28-8cb1-55d3524f67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911e16-5673-4f28-8cb1-55d3524f67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9F088C-959E-4CC8-AEB9-9F85C673F975}"/>
</file>

<file path=customXml/itemProps2.xml><?xml version="1.0" encoding="utf-8"?>
<ds:datastoreItem xmlns:ds="http://schemas.openxmlformats.org/officeDocument/2006/customXml" ds:itemID="{18ED3BEA-9787-4213-8DB9-7F3771D2D8E0}"/>
</file>

<file path=customXml/itemProps3.xml><?xml version="1.0" encoding="utf-8"?>
<ds:datastoreItem xmlns:ds="http://schemas.openxmlformats.org/officeDocument/2006/customXml" ds:itemID="{C7EA0943-9EC0-4FBE-9FCE-D73F62D4D4C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Macintosh PowerPoint</Application>
  <PresentationFormat>Breitbild</PresentationFormat>
  <Paragraphs>37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HG Fuchs</dc:creator>
  <cp:lastModifiedBy>HG Fuchs</cp:lastModifiedBy>
  <cp:revision>7</cp:revision>
  <dcterms:created xsi:type="dcterms:W3CDTF">2022-02-16T14:41:26Z</dcterms:created>
  <dcterms:modified xsi:type="dcterms:W3CDTF">2022-02-16T18:10:42Z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0x01010051BC45B27A08F9438AE25AB698205EFE</vt:lpwstr>
  </property>
</Properties>
</file>